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4918"/>
            <a:ext cx="5486400" cy="2636250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46513"/>
            <a:ext cx="5486400" cy="9906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9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7" indent="0" algn="ctr">
              <a:buNone/>
              <a:defRPr sz="1200"/>
            </a:lvl7pPr>
            <a:lvl8pPr marL="2400063" indent="0" algn="ctr">
              <a:buNone/>
              <a:defRPr sz="1200"/>
            </a:lvl8pPr>
            <a:lvl9pPr marL="2742929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6245557"/>
            <a:ext cx="1723072" cy="527403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5558"/>
            <a:ext cx="3660458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6" y="2066811"/>
            <a:ext cx="1628775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1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6785080"/>
            <a:ext cx="5967362" cy="118351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1411273"/>
            <a:ext cx="5962695" cy="49211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9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7" indent="0">
              <a:buNone/>
              <a:defRPr sz="1500"/>
            </a:lvl7pPr>
            <a:lvl8pPr marL="2400063" indent="0">
              <a:buNone/>
              <a:defRPr sz="1500"/>
            </a:lvl8pPr>
            <a:lvl9pPr marL="2742929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7968590"/>
            <a:ext cx="5966460" cy="1078890"/>
          </a:xfrm>
        </p:spPr>
        <p:txBody>
          <a:bodyPr/>
          <a:lstStyle>
            <a:lvl1pPr marL="0" indent="0" algn="l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6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7"/>
            <a:ext cx="5966460" cy="4048008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270971"/>
            <a:ext cx="5829300" cy="192234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7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50337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7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1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088440"/>
            <a:ext cx="5710238" cy="3981227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5069667"/>
            <a:ext cx="5395914" cy="6419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6029974"/>
            <a:ext cx="5834064" cy="118627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7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8080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7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3594" y="1166707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99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4364144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99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432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624570"/>
            <a:ext cx="5831087" cy="362820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5269791"/>
            <a:ext cx="5830206" cy="1444278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47279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7279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7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3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1100668"/>
            <a:ext cx="4783454" cy="18833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3180782"/>
            <a:ext cx="1920240" cy="89168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4195484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317970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4194767"/>
            <a:ext cx="1920240" cy="48527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316747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4195484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1100669"/>
            <a:ext cx="4786488" cy="18711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3368042"/>
            <a:ext cx="1920240" cy="21772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66" indent="0">
              <a:buNone/>
              <a:defRPr sz="1200"/>
            </a:lvl2pPr>
            <a:lvl3pPr marL="685732" indent="0">
              <a:buNone/>
              <a:defRPr sz="1200"/>
            </a:lvl3pPr>
            <a:lvl4pPr marL="1028599" indent="0">
              <a:buNone/>
              <a:defRPr sz="1200"/>
            </a:lvl4pPr>
            <a:lvl5pPr marL="1371464" indent="0">
              <a:buNone/>
              <a:defRPr sz="1200"/>
            </a:lvl5pPr>
            <a:lvl6pPr marL="1714331" indent="0">
              <a:buNone/>
              <a:defRPr sz="1200"/>
            </a:lvl6pPr>
            <a:lvl7pPr marL="2057197" indent="0">
              <a:buNone/>
              <a:defRPr sz="1200"/>
            </a:lvl7pPr>
            <a:lvl8pPr marL="2400063" indent="0">
              <a:buNone/>
              <a:defRPr sz="1200"/>
            </a:lvl8pPr>
            <a:lvl9pPr marL="2742929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6927705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3368040"/>
            <a:ext cx="1920240" cy="218091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66" indent="0">
              <a:buNone/>
              <a:defRPr sz="1200"/>
            </a:lvl2pPr>
            <a:lvl3pPr marL="685732" indent="0">
              <a:buNone/>
              <a:defRPr sz="1200"/>
            </a:lvl3pPr>
            <a:lvl4pPr marL="1028599" indent="0">
              <a:buNone/>
              <a:defRPr sz="1200"/>
            </a:lvl4pPr>
            <a:lvl5pPr marL="1371464" indent="0">
              <a:buNone/>
              <a:defRPr sz="1200"/>
            </a:lvl5pPr>
            <a:lvl6pPr marL="1714331" indent="0">
              <a:buNone/>
              <a:defRPr sz="1200"/>
            </a:lvl6pPr>
            <a:lvl7pPr marL="2057197" indent="0">
              <a:buNone/>
              <a:defRPr sz="1200"/>
            </a:lvl7pPr>
            <a:lvl8pPr marL="2400063" indent="0">
              <a:buNone/>
              <a:defRPr sz="1200"/>
            </a:lvl8pPr>
            <a:lvl9pPr marL="2742929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6927703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3368042"/>
            <a:ext cx="1920240" cy="21795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66" indent="0">
              <a:buNone/>
              <a:defRPr sz="1200"/>
            </a:lvl2pPr>
            <a:lvl3pPr marL="685732" indent="0">
              <a:buNone/>
              <a:defRPr sz="1200"/>
            </a:lvl3pPr>
            <a:lvl4pPr marL="1028599" indent="0">
              <a:buNone/>
              <a:defRPr sz="1200"/>
            </a:lvl4pPr>
            <a:lvl5pPr marL="1371464" indent="0">
              <a:buNone/>
              <a:defRPr sz="1200"/>
            </a:lvl5pPr>
            <a:lvl6pPr marL="1714331" indent="0">
              <a:buNone/>
              <a:defRPr sz="1200"/>
            </a:lvl6pPr>
            <a:lvl7pPr marL="2057197" indent="0">
              <a:buNone/>
              <a:defRPr sz="1200"/>
            </a:lvl7pPr>
            <a:lvl8pPr marL="2400063" indent="0">
              <a:buNone/>
              <a:defRPr sz="1200"/>
            </a:lvl8pPr>
            <a:lvl9pPr marL="2742929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6927701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9" indent="0">
              <a:buNone/>
              <a:defRPr sz="675"/>
            </a:lvl4pPr>
            <a:lvl5pPr marL="1371464" indent="0">
              <a:buNone/>
              <a:defRPr sz="675"/>
            </a:lvl5pPr>
            <a:lvl6pPr marL="1714331" indent="0">
              <a:buNone/>
              <a:defRPr sz="675"/>
            </a:lvl6pPr>
            <a:lvl7pPr marL="2057197" indent="0">
              <a:buNone/>
              <a:defRPr sz="675"/>
            </a:lvl7pPr>
            <a:lvl8pPr marL="2400063" indent="0">
              <a:buNone/>
              <a:defRPr sz="675"/>
            </a:lvl8pPr>
            <a:lvl9pPr marL="2742929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7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3169920"/>
            <a:ext cx="5966460" cy="58775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33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1079267"/>
            <a:ext cx="1157288" cy="6136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1077737"/>
            <a:ext cx="4708526" cy="613850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7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7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550337"/>
            <a:ext cx="500381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0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7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41"/>
            <a:ext cx="5966460" cy="4047239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1" y="5260273"/>
            <a:ext cx="5966461" cy="1955971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7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7"/>
            <a:ext cx="362299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550337"/>
            <a:ext cx="500380" cy="5274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0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3169920"/>
            <a:ext cx="2932934" cy="5877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5" y="3169920"/>
            <a:ext cx="2930655" cy="5877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6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6" y="1100669"/>
            <a:ext cx="4783455" cy="18711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3154383"/>
            <a:ext cx="2762744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4524966"/>
            <a:ext cx="2932934" cy="45225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3154383"/>
            <a:ext cx="2760466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4524966"/>
            <a:ext cx="2930656" cy="45225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5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2314575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078655"/>
            <a:ext cx="3497580" cy="7968827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5"/>
            <a:ext cx="2314575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5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3056798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1085129"/>
            <a:ext cx="2755676" cy="796235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9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7" indent="0">
              <a:buNone/>
              <a:defRPr sz="1500"/>
            </a:lvl7pPr>
            <a:lvl8pPr marL="2400063" indent="0">
              <a:buNone/>
              <a:defRPr sz="1500"/>
            </a:lvl8pPr>
            <a:lvl9pPr marL="2742929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5"/>
            <a:ext cx="3056798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61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6" y="1104096"/>
            <a:ext cx="4783455" cy="186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3169920"/>
            <a:ext cx="5966460" cy="587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9181399"/>
            <a:ext cx="160305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9180669"/>
            <a:ext cx="426053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8" y="550337"/>
            <a:ext cx="148304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72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685732" rtl="0" eaLnBrk="1" latinLnBrk="0" hangingPunct="1">
        <a:lnSpc>
          <a:spcPct val="90000"/>
        </a:lnSpc>
        <a:spcBef>
          <a:spcPct val="0"/>
        </a:spcBef>
        <a:buNone/>
        <a:defRPr kumimoji="1"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3" indent="-171433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9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8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4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0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7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3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9" algn="l" defTabSz="68573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umu@tcgdoren.or.jp" TargetMode="External"/><Relationship Id="rId2" Type="http://schemas.openxmlformats.org/officeDocument/2006/relationships/hyperlink" Target="tel:028-660-57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" y="152303"/>
            <a:ext cx="6843485" cy="1242949"/>
          </a:xfrm>
        </p:spPr>
        <p:txBody>
          <a:bodyPr>
            <a:noAutofit/>
          </a:bodyPr>
          <a:lstStyle/>
          <a:p>
            <a:pPr algn="ctr"/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栃木県土地改良事業団体連合会</a:t>
            </a:r>
            <a: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3600" i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Midori   </a:t>
            </a:r>
            <a:r>
              <a:rPr lang="en-US" altLang="ja-JP" sz="36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net    Tochigi</a:t>
            </a:r>
            <a:endParaRPr lang="ja-JP" altLang="en-US" sz="36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879" y="2544540"/>
            <a:ext cx="6661558" cy="7680307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開催期間　　令和３年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(2021)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年７月１日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木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～９月３０日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木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日 数 等　　原則２週間（相談可）　</a:t>
            </a:r>
            <a:r>
              <a:rPr lang="en-US" altLang="ja-JP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土日祝日を除く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　　８時３０分～１７時３０分（昼休憩あり）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内　　容　　農業農村整備事業全般（測量、調査、計画）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対 象 者　　農業土木（土木を含む）・測量・設計等を専攻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　　する大学院・大学に在籍する学生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人　　数　　若干名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手　　当　　学生に手当は支給しない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　学校側において、障害及び損害賠償責任を負った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　場合に対応できる保険に学生を加入させて下さい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 の 他　　作業着の貸与なし（各自用意のこと）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応募方法　　申込書に記入の上、メールまたはＦＡＸでお申込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　　みください。（詳細はＨＰを確認願います。）</a:t>
            </a: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endParaRPr lang="en-US" altLang="ja-JP" sz="18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en-US" altLang="ja-JP" sz="1800" b="1" dirty="0" smtClean="0">
                <a:solidFill>
                  <a:srgbClr val="FFFF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800" b="1" dirty="0" smtClean="0">
                <a:solidFill>
                  <a:srgbClr val="FFFF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コロナまん延防止のため、参加にあたっては事前の健康管理</a:t>
            </a:r>
            <a:endParaRPr lang="en-US" altLang="ja-JP" sz="1800" b="1" dirty="0" smtClean="0">
              <a:solidFill>
                <a:srgbClr val="FFFF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ja-JP" altLang="en-US" sz="1800" b="1" dirty="0" smtClean="0">
                <a:solidFill>
                  <a:srgbClr val="FFFF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に十分注意の上、ご参加ください。</a:t>
            </a:r>
            <a:endParaRPr lang="en-US" altLang="ja-JP" sz="1800" b="1" dirty="0" smtClean="0">
              <a:solidFill>
                <a:srgbClr val="FFFF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ja-JP" altLang="en-US" sz="20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32012" y="1403364"/>
            <a:ext cx="6400800" cy="6966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～夏期インターンシップ～</a:t>
            </a:r>
            <a:endParaRPr lang="en-US" altLang="ja-JP" sz="36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37714" y="6899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35139" y="8383978"/>
            <a:ext cx="1697674" cy="121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69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0636" y="443166"/>
            <a:ext cx="4783455" cy="726067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申込書</a:t>
            </a:r>
            <a:endParaRPr kumimoji="1" lang="ja-JP" altLang="en-US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289470"/>
              </p:ext>
            </p:extLst>
          </p:nvPr>
        </p:nvGraphicFramePr>
        <p:xfrm>
          <a:off x="431681" y="1317298"/>
          <a:ext cx="5965826" cy="51917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618239"/>
                <a:gridCol w="434758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学生情報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氏名（漢字）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氏名（カナ）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学校名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学部学科専攻名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学年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住所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TEL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Email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大学名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大学担当者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担当部署・役職名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TEL</a:t>
                      </a:r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</a:t>
                      </a:r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/</a:t>
                      </a:r>
                      <a:r>
                        <a:rPr kumimoji="1" lang="ja-JP" altLang="en-US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</a:t>
                      </a:r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FAX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Email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60284" y="7015897"/>
            <a:ext cx="53298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問い合わせ・申込先</a:t>
            </a:r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栃木県土地改良事業団体連合会（水土里ネットとちぎ）</a:t>
            </a:r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総務課  担当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佐藤</a:t>
            </a:r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〒</a:t>
            </a:r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321-0901</a:t>
            </a:r>
          </a:p>
          <a:p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宇都宮市平出町</a:t>
            </a:r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1260</a:t>
            </a:r>
            <a:r>
              <a:rPr kumimoji="1" lang="ja-JP" altLang="en-US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番地</a:t>
            </a:r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2"/>
              </a:rPr>
              <a:t>TEL:028-660-5701</a:t>
            </a:r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 /  FAX:028-660-5711</a:t>
            </a:r>
          </a:p>
          <a:p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Email: </a:t>
            </a:r>
            <a:r>
              <a:rPr kumimoji="1" lang="en-US" altLang="ja-JP" sz="1600" dirty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3"/>
              </a:rPr>
              <a:t>soumu@tcgdoren.or.jp</a:t>
            </a:r>
            <a:endParaRPr kumimoji="1" lang="en-US" altLang="ja-JP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538" y="7854109"/>
            <a:ext cx="1061917" cy="10619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7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行機雲">
  <a:themeElements>
    <a:clrScheme name="飛行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飛行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行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TM04033937[[fn=飛行機雲]]</Template>
  <TotalTime>120</TotalTime>
  <Words>72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HGｺﾞｼｯｸM</vt:lpstr>
      <vt:lpstr>ＭＳ Ｐゴシック</vt:lpstr>
      <vt:lpstr>Arial</vt:lpstr>
      <vt:lpstr>Century Gothic</vt:lpstr>
      <vt:lpstr>飛行機雲</vt:lpstr>
      <vt:lpstr>栃木県土地改良事業団体連合会 Midori   net    Tochigi</vt:lpstr>
      <vt:lpstr>申込書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栃木県土地改良事業団体連合会  Midori   net    Tochigi</dc:title>
  <dc:creator>geo</dc:creator>
  <cp:lastModifiedBy>geo</cp:lastModifiedBy>
  <cp:revision>15</cp:revision>
  <cp:lastPrinted>2021-04-19T09:02:12Z</cp:lastPrinted>
  <dcterms:created xsi:type="dcterms:W3CDTF">2020-03-10T06:49:32Z</dcterms:created>
  <dcterms:modified xsi:type="dcterms:W3CDTF">2021-05-18T06:12:15Z</dcterms:modified>
</cp:coreProperties>
</file>